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71" r:id="rId3"/>
    <p:sldId id="272" r:id="rId4"/>
    <p:sldId id="273" r:id="rId5"/>
    <p:sldId id="274" r:id="rId6"/>
    <p:sldId id="275" r:id="rId7"/>
    <p:sldId id="276" r:id="rId8"/>
    <p:sldId id="277" r:id="rId9"/>
  </p:sldIdLst>
  <p:sldSz cx="9144000" cy="6858000" type="screen4x3"/>
  <p:notesSz cx="6858000" cy="9144000"/>
  <p:embeddedFontLst>
    <p:embeddedFont>
      <p:font typeface="맑은 고딕" pitchFamily="50" charset="-127"/>
      <p:regular r:id="rId12"/>
      <p:bold r:id="rId13"/>
    </p:embeddedFont>
    <p:embeddedFont>
      <p:font typeface="HY견고딕" pitchFamily="18" charset="-127"/>
      <p:regular r:id="rId14"/>
    </p:embeddedFont>
    <p:embeddedFont>
      <p:font typeface="Arial Black" pitchFamily="34" charset="0"/>
      <p:bold r:id="rId15"/>
    </p:embeddedFont>
    <p:embeddedFont>
      <p:font typeface="KoPubWorld돋움체 Bold" pitchFamily="2" charset="-127"/>
      <p:bold r:id="rId16"/>
    </p:embeddedFont>
    <p:embeddedFont>
      <p:font typeface="KoPubWorld돋움체 Medium" pitchFamily="2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94" autoAdjust="0"/>
  </p:normalViewPr>
  <p:slideViewPr>
    <p:cSldViewPr>
      <p:cViewPr varScale="1">
        <p:scale>
          <a:sx n="82" d="100"/>
          <a:sy n="82" d="100"/>
        </p:scale>
        <p:origin x="-1325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C38F8-6907-46AD-AFDF-E9B1D72D66BD}" type="datetimeFigureOut">
              <a:rPr lang="ko-KR" altLang="en-US" smtClean="0"/>
              <a:t>2020-08-16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2D0D3-6277-4C19-9813-57E8DC0929D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479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BD07A-A1C1-4F67-922A-4EA4B57918B8}" type="datetimeFigureOut">
              <a:rPr lang="ko-KR" altLang="en-US" smtClean="0"/>
              <a:t>2020-08-16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D698E-4E59-4611-BD46-A9EA591CCEB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42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D698E-4E59-4611-BD46-A9EA591CCEB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6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39552" y="5301183"/>
            <a:ext cx="8064896" cy="698649"/>
          </a:xfrm>
        </p:spPr>
        <p:txBody>
          <a:bodyPr anchor="ctr">
            <a:normAutofit/>
          </a:bodyPr>
          <a:lstStyle>
            <a:lvl1pPr algn="ctr">
              <a:defRPr sz="1500" b="0"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539552" y="908720"/>
            <a:ext cx="8064698" cy="4176712"/>
          </a:xfrm>
        </p:spPr>
        <p:txBody>
          <a:bodyPr>
            <a:normAutofit/>
          </a:bodyPr>
          <a:lstStyle>
            <a:lvl1pPr>
              <a:defRPr lang="ko-KR" altLang="en-US" sz="1500" b="0" kern="120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229-8D20-40F1-A548-86C48BF850B0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48B0D58-DA99-4913-B096-A82258C22125}" type="datetimeFigureOut">
              <a:rPr lang="ko-KR" altLang="en-US" smtClean="0"/>
              <a:t>2020-08-16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:\Users\user\Desktop\다운로드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65150"/>
            <a:ext cx="864095" cy="31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229-8D20-40F1-A548-86C48BF850B0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1874" y="3136613"/>
            <a:ext cx="424026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Unity </a:t>
            </a:r>
            <a:r>
              <a:rPr lang="ko-KR" altLang="en-US" sz="3200" dirty="0" err="1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스터디</a:t>
            </a:r>
            <a:r>
              <a:rPr lang="ko-KR" altLang="en-US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</a:t>
            </a:r>
            <a:r>
              <a:rPr lang="en-US" altLang="ko-KR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6</a:t>
            </a:r>
            <a:r>
              <a:rPr lang="ko-KR" altLang="en-US" sz="32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주차 과제</a:t>
            </a:r>
            <a:endParaRPr lang="ko-KR" altLang="en-US" sz="32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49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iseung\Desktop\캡처_2020_08_15_16_51_19_68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5" y="1248595"/>
            <a:ext cx="7013549" cy="389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풀 </a:t>
            </a:r>
            <a:r>
              <a:rPr lang="en-US" altLang="ko-KR" dirty="0" smtClean="0">
                <a:solidFill>
                  <a:srgbClr val="FF0000"/>
                </a:solidFill>
              </a:rPr>
              <a:t>Texture</a:t>
            </a:r>
            <a:r>
              <a:rPr lang="ko-KR" altLang="en-US" dirty="0" smtClean="0"/>
              <a:t>를 적용한 </a:t>
            </a:r>
            <a:r>
              <a:rPr lang="en-US" altLang="ko-KR" dirty="0" smtClean="0">
                <a:solidFill>
                  <a:srgbClr val="FF0000"/>
                </a:solidFill>
              </a:rPr>
              <a:t>Plane</a:t>
            </a:r>
            <a:r>
              <a:rPr lang="ko-KR" altLang="en-US" dirty="0" smtClean="0"/>
              <a:t>을 생성합니다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4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Giseung\Desktop\캡처_2020_08_15_16_59_03_5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6" y="1268762"/>
            <a:ext cx="7013549" cy="389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그림과 같이 중앙에 </a:t>
            </a:r>
            <a:r>
              <a:rPr lang="ko-KR" altLang="en-US" dirty="0" smtClean="0">
                <a:solidFill>
                  <a:srgbClr val="FF0000"/>
                </a:solidFill>
              </a:rPr>
              <a:t>벽</a:t>
            </a:r>
            <a:r>
              <a:rPr lang="ko-KR" altLang="en-US" dirty="0" smtClean="0"/>
              <a:t>을 세우고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돌 </a:t>
            </a:r>
            <a:r>
              <a:rPr lang="en-US" altLang="ko-KR" dirty="0" smtClean="0">
                <a:solidFill>
                  <a:srgbClr val="FF0000"/>
                </a:solidFill>
              </a:rPr>
              <a:t>Texture</a:t>
            </a:r>
            <a:r>
              <a:rPr lang="ko-KR" altLang="en-US" dirty="0" smtClean="0"/>
              <a:t>를 지정합니다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iseung\Desktop\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6" y="1268764"/>
            <a:ext cx="7013549" cy="389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FPS </a:t>
            </a:r>
            <a:r>
              <a:rPr lang="ko-KR" altLang="en-US" dirty="0" smtClean="0">
                <a:solidFill>
                  <a:srgbClr val="FF0000"/>
                </a:solidFill>
              </a:rPr>
              <a:t>카메라</a:t>
            </a:r>
            <a:r>
              <a:rPr lang="ko-KR" altLang="en-US" dirty="0" smtClean="0"/>
              <a:t>를 구현하고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움직일 때마다 </a:t>
            </a:r>
            <a:r>
              <a:rPr lang="en-US" altLang="ko-KR" dirty="0" smtClean="0">
                <a:solidFill>
                  <a:srgbClr val="FF0000"/>
                </a:solidFill>
              </a:rPr>
              <a:t>Walk </a:t>
            </a:r>
            <a:r>
              <a:rPr lang="ko-KR" altLang="en-US" dirty="0" smtClean="0">
                <a:solidFill>
                  <a:srgbClr val="FF0000"/>
                </a:solidFill>
              </a:rPr>
              <a:t>오디오</a:t>
            </a:r>
            <a:r>
              <a:rPr lang="ko-KR" altLang="en-US" dirty="0" smtClean="0"/>
              <a:t>를 재생하세요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5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iseung\Desktop\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8" y="1268765"/>
            <a:ext cx="7013548" cy="38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초마다 </a:t>
            </a:r>
            <a:r>
              <a:rPr lang="ko-KR" altLang="en-US" dirty="0" smtClean="0">
                <a:solidFill>
                  <a:srgbClr val="FF0000"/>
                </a:solidFill>
              </a:rPr>
              <a:t>무작위 방향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Sphere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FF0000"/>
                </a:solidFill>
              </a:rPr>
              <a:t> 생성</a:t>
            </a:r>
            <a:r>
              <a:rPr lang="ko-KR" altLang="en-US" dirty="0" smtClean="0"/>
              <a:t>하여 플레이어를 쫓아오도록 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7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iseung\Desktop\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6" y="1268765"/>
            <a:ext cx="7013549" cy="38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Shoot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애니메이션</a:t>
            </a:r>
            <a:r>
              <a:rPr lang="ko-KR" altLang="en-US" dirty="0" smtClean="0"/>
              <a:t>을 적용하고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헤어와 </a:t>
            </a:r>
            <a:r>
              <a:rPr lang="en-US" altLang="ko-KR" dirty="0" smtClean="0"/>
              <a:t>Sphere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충돌하면 제거</a:t>
            </a:r>
            <a:r>
              <a:rPr lang="ko-KR" altLang="en-US" dirty="0" smtClean="0"/>
              <a:t>하세요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총을 쏘면 </a:t>
            </a:r>
            <a:r>
              <a:rPr lang="en-US" altLang="ko-KR" dirty="0" smtClean="0">
                <a:solidFill>
                  <a:srgbClr val="FF0000"/>
                </a:solidFill>
              </a:rPr>
              <a:t>Shot </a:t>
            </a:r>
            <a:r>
              <a:rPr lang="ko-KR" altLang="en-US" dirty="0" smtClean="0">
                <a:solidFill>
                  <a:srgbClr val="FF0000"/>
                </a:solidFill>
              </a:rPr>
              <a:t>오디오</a:t>
            </a:r>
            <a:r>
              <a:rPr lang="ko-KR" altLang="en-US" dirty="0" smtClean="0"/>
              <a:t>를 한 번 재생하고</a:t>
            </a:r>
            <a:r>
              <a:rPr lang="en-US" altLang="ko-KR" dirty="0" smtClean="0"/>
              <a:t>, Sphere</a:t>
            </a:r>
            <a:r>
              <a:rPr lang="ko-KR" altLang="en-US" dirty="0" smtClean="0"/>
              <a:t>를 맞추면 </a:t>
            </a:r>
            <a:r>
              <a:rPr lang="ko-KR" altLang="en-US" dirty="0" smtClean="0">
                <a:solidFill>
                  <a:srgbClr val="FF0000"/>
                </a:solidFill>
              </a:rPr>
              <a:t>거리에 따라 </a:t>
            </a:r>
            <a:r>
              <a:rPr lang="en-US" altLang="ko-KR" dirty="0" smtClean="0">
                <a:solidFill>
                  <a:srgbClr val="FF0000"/>
                </a:solidFill>
              </a:rPr>
              <a:t>Hit </a:t>
            </a:r>
            <a:r>
              <a:rPr lang="ko-KR" altLang="en-US" dirty="0" smtClean="0">
                <a:solidFill>
                  <a:srgbClr val="FF0000"/>
                </a:solidFill>
              </a:rPr>
              <a:t>오디오</a:t>
            </a:r>
            <a:r>
              <a:rPr lang="ko-KR" altLang="en-US" dirty="0" smtClean="0"/>
              <a:t>를 한 번 재생하세요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5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iseung\Desktop\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6" y="1268766"/>
            <a:ext cx="7013549" cy="389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발사 효과</a:t>
            </a:r>
            <a:r>
              <a:rPr lang="ko-KR" altLang="en-US" dirty="0" smtClean="0"/>
              <a:t>를 적용해줍니다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9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iseung\Desktop\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6" y="1268766"/>
            <a:ext cx="7013549" cy="389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최종 결과물입니다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83D229-8D20-40F1-A548-86C48BF850B0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64591" y="89322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슬라이드 쇼로 보면 사진이 움직입니다</a:t>
            </a:r>
            <a:r>
              <a:rPr lang="en-US" altLang="ko-KR" sz="1200" dirty="0" smtClean="0">
                <a:solidFill>
                  <a:srgbClr val="7030A0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200" dirty="0" smtClean="0">
              <a:solidFill>
                <a:srgbClr val="7030A0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83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500" dirty="0" smtClean="0">
            <a:solidFill>
              <a:schemeClr val="tx1">
                <a:lumMod val="75000"/>
                <a:lumOff val="25000"/>
              </a:schemeClr>
            </a:solidFill>
            <a:latin typeface="KoPubWorld돋움체 Medium" pitchFamily="2" charset="-127"/>
            <a:ea typeface="KoPubWorld돋움체 Medium" pitchFamily="2" charset="-127"/>
            <a:cs typeface="KoPubWorld돋움체 Medium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745</TotalTime>
  <Words>133</Words>
  <Application>Microsoft Office PowerPoint</Application>
  <PresentationFormat>화면 슬라이드 쇼(4:3)</PresentationFormat>
  <Paragraphs>28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굴림</vt:lpstr>
      <vt:lpstr>Arial</vt:lpstr>
      <vt:lpstr>맑은 고딕</vt:lpstr>
      <vt:lpstr>HY견고딕</vt:lpstr>
      <vt:lpstr>Arial Black</vt:lpstr>
      <vt:lpstr>KoPubWorld돋움체 Bold</vt:lpstr>
      <vt:lpstr>KoPubWorld돋움체 Medium</vt:lpstr>
      <vt:lpstr>돋움</vt:lpstr>
      <vt:lpstr>필수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Giseung</cp:lastModifiedBy>
  <cp:revision>71</cp:revision>
  <dcterms:created xsi:type="dcterms:W3CDTF">2020-07-07T09:08:28Z</dcterms:created>
  <dcterms:modified xsi:type="dcterms:W3CDTF">2020-08-15T15:32:10Z</dcterms:modified>
</cp:coreProperties>
</file>